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86" r:id="rId2"/>
    <p:sldId id="287" r:id="rId3"/>
    <p:sldId id="256" r:id="rId4"/>
    <p:sldId id="266" r:id="rId5"/>
    <p:sldId id="260" r:id="rId6"/>
    <p:sldId id="328" r:id="rId7"/>
    <p:sldId id="267" r:id="rId8"/>
    <p:sldId id="329" r:id="rId9"/>
    <p:sldId id="288" r:id="rId10"/>
    <p:sldId id="330" r:id="rId11"/>
    <p:sldId id="292" r:id="rId12"/>
    <p:sldId id="290" r:id="rId13"/>
    <p:sldId id="268" r:id="rId14"/>
    <p:sldId id="331" r:id="rId15"/>
    <p:sldId id="289" r:id="rId16"/>
    <p:sldId id="291" r:id="rId17"/>
    <p:sldId id="293" r:id="rId18"/>
    <p:sldId id="295" r:id="rId19"/>
    <p:sldId id="296" r:id="rId20"/>
    <p:sldId id="298" r:id="rId21"/>
    <p:sldId id="297" r:id="rId22"/>
    <p:sldId id="294" r:id="rId23"/>
    <p:sldId id="300" r:id="rId24"/>
    <p:sldId id="327" r:id="rId25"/>
    <p:sldId id="299" r:id="rId26"/>
    <p:sldId id="332" r:id="rId27"/>
    <p:sldId id="301" r:id="rId28"/>
    <p:sldId id="303" r:id="rId29"/>
    <p:sldId id="319" r:id="rId30"/>
    <p:sldId id="305" r:id="rId31"/>
    <p:sldId id="313" r:id="rId32"/>
    <p:sldId id="335" r:id="rId33"/>
    <p:sldId id="314" r:id="rId34"/>
    <p:sldId id="316" r:id="rId35"/>
    <p:sldId id="307" r:id="rId36"/>
    <p:sldId id="310" r:id="rId37"/>
    <p:sldId id="306" r:id="rId38"/>
    <p:sldId id="333" r:id="rId39"/>
    <p:sldId id="312" r:id="rId40"/>
    <p:sldId id="304" r:id="rId41"/>
    <p:sldId id="309" r:id="rId42"/>
    <p:sldId id="325" r:id="rId43"/>
    <p:sldId id="315" r:id="rId44"/>
    <p:sldId id="324" r:id="rId45"/>
    <p:sldId id="326" r:id="rId46"/>
    <p:sldId id="334" r:id="rId47"/>
    <p:sldId id="317" r:id="rId48"/>
    <p:sldId id="311" r:id="rId49"/>
    <p:sldId id="308" r:id="rId50"/>
    <p:sldId id="318" r:id="rId51"/>
    <p:sldId id="273" r:id="rId52"/>
    <p:sldId id="322" r:id="rId53"/>
    <p:sldId id="320" r:id="rId54"/>
    <p:sldId id="302" r:id="rId55"/>
    <p:sldId id="321" r:id="rId56"/>
    <p:sldId id="323" r:id="rId57"/>
    <p:sldId id="336" r:id="rId58"/>
    <p:sldId id="337" r:id="rId59"/>
    <p:sldId id="338" r:id="rId60"/>
    <p:sldId id="339" r:id="rId6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22" autoAdjust="0"/>
    <p:restoredTop sz="94660" autoAdjust="0"/>
  </p:normalViewPr>
  <p:slideViewPr>
    <p:cSldViewPr snapToGrid="0">
      <p:cViewPr>
        <p:scale>
          <a:sx n="52" d="100"/>
          <a:sy n="52" d="100"/>
        </p:scale>
        <p:origin x="-744" y="-7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6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EB6DF-8C0E-4FBE-AA0C-52E41B7A9DE7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22C6C-C417-41E3-A2EC-AC0E7B4A4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5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http://famouspeople.ucoz.ru/news/10_let_tragedii_v_beslane/2014-09-02-415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2C6C-C417-41E3-A2EC-AC0E7B4A4E6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0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http://www.gazeta.ru/social/beslan/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2C6C-C417-41E3-A2EC-AC0E7B4A4E6F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23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http://www.gazeta.ru/social/beslan/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2C6C-C417-41E3-A2EC-AC0E7B4A4E6F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23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http://loveopium.ru/content/2014/09/beslan/17s.jpg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2C6C-C417-41E3-A2EC-AC0E7B4A4E6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695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http://rusidea.org/?a=25090113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2C6C-C417-41E3-A2EC-AC0E7B4A4E6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53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http://www.gazeta.ru/social/beslan/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2C6C-C417-41E3-A2EC-AC0E7B4A4E6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23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http://loveopium.ru/content/2014/09/beslan/00s.jpg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2C6C-C417-41E3-A2EC-AC0E7B4A4E6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65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http://www.aif.ru/pictures/201309/usm010-16_1750x1750.jpg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2C6C-C417-41E3-A2EC-AC0E7B4A4E6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33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http://www.gazeta.ru/social/beslan/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2C6C-C417-41E3-A2EC-AC0E7B4A4E6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23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http://www.gazeta.ru/social/beslan/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2C6C-C417-41E3-A2EC-AC0E7B4A4E6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23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http://www.gazeta.ru/social/beslan/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2C6C-C417-41E3-A2EC-AC0E7B4A4E6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2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5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58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5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2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3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4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7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5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7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2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61C0-2BC2-4769-983B-C1CA84C31000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535-862D-498E-8FF0-8428BE0AF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5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161C0-2BC2-4769-983B-C1CA84C31000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2D535-862D-498E-8FF0-8428BE0AF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69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beslan.aif.ru/" TargetMode="External"/><Relationship Id="rId2" Type="http://schemas.openxmlformats.org/officeDocument/2006/relationships/hyperlink" Target="http://www.aif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907054"/>
            <a:ext cx="10332720" cy="508166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89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92"/>
            <a:ext cx="12135322" cy="5705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122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7744" y="365125"/>
            <a:ext cx="11740896" cy="13255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Вспоминает Илона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Газданова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i="1" dirty="0" smtClean="0"/>
              <a:t>1 сентября 2004 г. она перешла во второй класс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47472" y="1627632"/>
            <a:ext cx="5358384" cy="5065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«…</a:t>
            </a:r>
            <a:r>
              <a:rPr lang="ru-RU" dirty="0"/>
              <a:t>Нас загнали в зал. Одного мужчину расстреляли в первый же </a:t>
            </a:r>
            <a:r>
              <a:rPr lang="ru-RU" dirty="0" smtClean="0"/>
              <a:t>день… </a:t>
            </a:r>
            <a:r>
              <a:rPr lang="ru-RU" dirty="0"/>
              <a:t>Все окна и двери были замурованы. Во всех классах к окнам наваливали парты и стулья, чтобы не было ничего видно, и так по всему периметру школы. Для этой работы использовали мужчин. Потом многих из них убили. Их убивали в одном классе, выкидывали со второго этажа, они падали вниз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6089904" y="1661032"/>
            <a:ext cx="5486400" cy="50323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Я испытала очень глубокий шок, но вела себя сдержанно, потому что понимала: устраивать истерику опасно. Приходилось сдерживаться ради себя, ради мамы, хотя было очень </a:t>
            </a:r>
            <a:r>
              <a:rPr lang="ru-RU" dirty="0" smtClean="0"/>
              <a:t>сложно. Какая-то </a:t>
            </a:r>
            <a:r>
              <a:rPr lang="ru-RU" dirty="0"/>
              <a:t>часть террористов сидела на крыше, кто-то – в здании. Они были повсюду. Практически сразу начали вешать бомбы, от одного баскетбольного кольца до </a:t>
            </a:r>
            <a:r>
              <a:rPr lang="ru-RU" dirty="0" smtClean="0"/>
              <a:t>другого…»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425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4" y="154304"/>
            <a:ext cx="10583799" cy="6575733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7632192" y="6234167"/>
            <a:ext cx="4084322" cy="604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ru-RU" sz="18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ПЛАН  ПЕРВОГО  ЭТАЖА  ШКОЛЫ</a:t>
            </a:r>
            <a:endParaRPr lang="ru-RU" sz="1800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26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936" y="213652"/>
            <a:ext cx="11710416" cy="63709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сентября. 9:25</a:t>
            </a:r>
          </a:p>
          <a:p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заложниках оказалось около 1100 человек, большинство из них были согнаны в спортивный зал. Двое заложников убиты. Террористы 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заминировали зал.</a:t>
            </a:r>
            <a:r>
              <a:rPr lang="ru-RU" sz="3400" dirty="0"/>
              <a:t> </a:t>
            </a: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Большинство заложников были загнаны в главный спортзал, остальные попали в тренажерный зал, душевые и столовую. </a:t>
            </a:r>
            <a:endParaRPr lang="ru-RU" sz="3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Загнав </a:t>
            </a: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людей в здание, террористы заставили всех сдать фото- и видеоаппаратуру и телефоны. После этого заложников заставили баррикадировать выходы и окна. Стекла было приказано разбивать, чтобы силовики не смогли использовать 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газ.</a:t>
            </a:r>
          </a:p>
        </p:txBody>
      </p:sp>
    </p:spTree>
    <p:extLst>
      <p:ext uri="{BB962C8B-B14F-4D97-AF65-F5344CB8AC3E}">
        <p14:creationId xmlns:p14="http://schemas.microsoft.com/office/powerpoint/2010/main" val="16471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" y="1159730"/>
            <a:ext cx="12163251" cy="452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3102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20" y="236324"/>
            <a:ext cx="9459692" cy="63107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4351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304" y="73153"/>
            <a:ext cx="11868912" cy="66941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сентября. 11:00–11:30</a:t>
            </a:r>
          </a:p>
          <a:p>
            <a:r>
              <a:rPr lang="ru-RU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Муфтий </a:t>
            </a:r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Северной Осетии Р.И. </a:t>
            </a:r>
            <a:r>
              <a:rPr lang="ru-RU" sz="3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Валгасов</a:t>
            </a:r>
            <a:r>
              <a:rPr lang="ru-RU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 представитель ФСБ В.Г. </a:t>
            </a:r>
            <a:r>
              <a:rPr lang="ru-RU" sz="3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Зангионов</a:t>
            </a:r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направились с белым флагом в сторону </a:t>
            </a:r>
            <a:r>
              <a:rPr lang="ru-RU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школы. Террористы </a:t>
            </a:r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обстреляли их, вынудив </a:t>
            </a:r>
            <a:r>
              <a:rPr lang="ru-RU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вернуться.</a:t>
            </a:r>
            <a:endParaRPr lang="ru-RU" sz="3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Через заложницу террористы передали записку, в которой заявили, что вести переговоры будут только с президентом Северной Осетии Александром Дзасоховым, президентом Ингушетии Муратом </a:t>
            </a:r>
            <a:r>
              <a:rPr lang="ru-RU" sz="3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Зязиковым</a:t>
            </a:r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 детским врачом Леонидом </a:t>
            </a:r>
            <a:r>
              <a:rPr lang="ru-RU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Рошалем.</a:t>
            </a:r>
            <a:endParaRPr lang="ru-RU" sz="3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Силами МВД созданы два рубежа оцепления вокруг школы, осуществлено блокирование района. Проведена эвакуация жителей из близлежащих </a:t>
            </a:r>
            <a:r>
              <a:rPr lang="ru-RU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домов.</a:t>
            </a:r>
            <a:endParaRPr lang="ru-RU" sz="3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821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32" y="249050"/>
            <a:ext cx="10003536" cy="64538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3215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304" y="201169"/>
            <a:ext cx="11868912" cy="63709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сентября. 12:25–12:30</a:t>
            </a:r>
          </a:p>
          <a:p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Террористы передали видеокассету с записью происходящего в школе, а также записку с 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требованием </a:t>
            </a: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отпустить 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боевиков из российской тюрьмы. </a:t>
            </a: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Начались переговоры с террористами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сентября. </a:t>
            </a:r>
            <a:r>
              <a:rPr lang="ru-R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13:20 – 13:30</a:t>
            </a:r>
          </a:p>
          <a:p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Террористы передали еще одну записку, в которой содержалось 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заведомо невыполнимые требования –</a:t>
            </a:r>
          </a:p>
          <a:p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вывести </a:t>
            </a: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российские войска из 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Чечни, признать независимость Ичкерии. </a:t>
            </a:r>
            <a:endParaRPr lang="ru-RU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окнах школы боевиками были выставлены дети, во избежание штурма здания спецназом.</a:t>
            </a:r>
          </a:p>
        </p:txBody>
      </p:sp>
    </p:spTree>
    <p:extLst>
      <p:ext uri="{BB962C8B-B14F-4D97-AF65-F5344CB8AC3E}">
        <p14:creationId xmlns:p14="http://schemas.microsoft.com/office/powerpoint/2010/main" val="3588911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304" y="457202"/>
            <a:ext cx="11868912" cy="56784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сентября. 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16:00–16:30</a:t>
            </a:r>
          </a:p>
          <a:p>
            <a:r>
              <a:rPr lang="ru-RU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здании школы раздались взрыв и выстрелы. В результате взрыва погибли 5 или 6 заложников</a:t>
            </a:r>
          </a:p>
          <a:p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Первый телефонный контакт с террористами. Террористы подтвердили прежние требования и изложили правила, за нарушение которых будут расстреливать </a:t>
            </a:r>
            <a:r>
              <a:rPr lang="ru-RU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заложников.</a:t>
            </a:r>
          </a:p>
          <a:p>
            <a:r>
              <a:rPr lang="ru-RU" sz="3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сентября. 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17:00–17:30</a:t>
            </a:r>
          </a:p>
          <a:p>
            <a:r>
              <a:rPr lang="ru-RU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Террористы </a:t>
            </a:r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вели беспорядочный огонь из </a:t>
            </a:r>
            <a:r>
              <a:rPr lang="ru-RU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автоматов </a:t>
            </a:r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 подствольных гранатометов по территории, прилегающей к школе. Из окна школы террористы выбросили несколько тел убитых </a:t>
            </a:r>
            <a:r>
              <a:rPr lang="ru-RU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заложников.</a:t>
            </a:r>
            <a:endParaRPr lang="ru-RU" sz="3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9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7680" y="537478"/>
            <a:ext cx="11308080" cy="56323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Ежегодно 3 сентября в России отмечается </a:t>
            </a:r>
            <a:endPara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День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солидарности в борьбе с терроризмом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памятная дата России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установлена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2005 году федеральным законом «О днях воинской славы России» и связана с трагическими событиями в Беслане </a:t>
            </a:r>
            <a:endPara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Северная Осетия, 1—3 сентября 2004 года), </a:t>
            </a:r>
            <a:endPara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когда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боевики захватили одну из городских школ. </a:t>
            </a:r>
            <a:endPara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результате теракта в школе № 1 погибли более трехсот человек, среди них более 150 детей. </a:t>
            </a:r>
          </a:p>
        </p:txBody>
      </p:sp>
    </p:spTree>
    <p:extLst>
      <p:ext uri="{BB962C8B-B14F-4D97-AF65-F5344CB8AC3E}">
        <p14:creationId xmlns:p14="http://schemas.microsoft.com/office/powerpoint/2010/main" val="3924879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3" y="347472"/>
            <a:ext cx="11044263" cy="62179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035552" y="5765172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Следы от пуль на школьной стене</a:t>
            </a:r>
          </a:p>
        </p:txBody>
      </p:sp>
    </p:spTree>
    <p:extLst>
      <p:ext uri="{BB962C8B-B14F-4D97-AF65-F5344CB8AC3E}">
        <p14:creationId xmlns:p14="http://schemas.microsoft.com/office/powerpoint/2010/main" val="2392934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304" y="1353313"/>
            <a:ext cx="11868912" cy="42780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сентября. </a:t>
            </a: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17:30–18:00</a:t>
            </a:r>
          </a:p>
          <a:p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Шести </a:t>
            </a: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заложникам удалось совершить 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побег.</a:t>
            </a:r>
          </a:p>
          <a:p>
            <a:r>
              <a:rPr lang="ru-R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</a:t>
            </a:r>
            <a:r>
              <a:rPr lang="ru-RU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сентября. 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20.00-21.00 </a:t>
            </a:r>
            <a:endParaRPr lang="ru-RU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Беслан прибыл Леонид Рошаль. Переговоры о передаче заложникам провианта и медикаментов не увенчались успехом, так как боевики посчитали, что в воде и медикаментах могут содержаться психотропные вещества.</a:t>
            </a:r>
          </a:p>
        </p:txBody>
      </p:sp>
    </p:spTree>
    <p:extLst>
      <p:ext uri="{BB962C8B-B14F-4D97-AF65-F5344CB8AC3E}">
        <p14:creationId xmlns:p14="http://schemas.microsoft.com/office/powerpoint/2010/main" val="2608299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6304" y="367928"/>
            <a:ext cx="11868912" cy="61863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сентября. 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7:40</a:t>
            </a:r>
          </a:p>
          <a:p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Боевики </a:t>
            </a:r>
            <a:r>
              <a:rPr lang="ru-RU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</a:t>
            </a:r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разрешили заменить детей-заложников на взрослых</a:t>
            </a:r>
            <a:r>
              <a:rPr lang="ru-RU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10:00–12:00</a:t>
            </a:r>
          </a:p>
          <a:p>
            <a:r>
              <a:rPr lang="ru-RU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связь с террористами вышел президент компании «</a:t>
            </a:r>
            <a:r>
              <a:rPr lang="ru-RU" sz="3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РуссНефть</a:t>
            </a:r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Михаил Гуцериев. Он предложил деньги в обмен на заложников. Террористы отвергли это </a:t>
            </a:r>
            <a:r>
              <a:rPr lang="ru-RU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предложение.</a:t>
            </a:r>
          </a:p>
          <a:p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12:00–13:00</a:t>
            </a:r>
          </a:p>
          <a:p>
            <a:r>
              <a:rPr lang="ru-RU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Террористы </a:t>
            </a:r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связались по телефону с председателем парламента Северной Осетии Т.Д. Мамсуровым. Он поговорил с сыном, оказавшимся среди </a:t>
            </a:r>
            <a:r>
              <a:rPr lang="ru-RU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заложников.</a:t>
            </a:r>
            <a:endParaRPr lang="ru-RU" sz="3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996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" y="365125"/>
            <a:ext cx="11740896" cy="13255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Вспоминает Надежда Ильинична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Цалоева-Гуриева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i="1" dirty="0" smtClean="0"/>
              <a:t>преподаватель истории в 5 – 7 классах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7472" y="1627632"/>
            <a:ext cx="5358384" cy="50840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dirty="0" smtClean="0"/>
              <a:t>«…Они </a:t>
            </a:r>
            <a:r>
              <a:rPr lang="en-US" sz="2600" dirty="0" smtClean="0"/>
              <a:t>[</a:t>
            </a:r>
            <a:r>
              <a:rPr lang="ru-RU" sz="2600" dirty="0" smtClean="0"/>
              <a:t>террористы</a:t>
            </a:r>
            <a:r>
              <a:rPr lang="en-US" sz="2600" dirty="0" smtClean="0"/>
              <a:t>]</a:t>
            </a:r>
            <a:r>
              <a:rPr lang="ru-RU" sz="2600" dirty="0" smtClean="0"/>
              <a:t> прекрасно </a:t>
            </a:r>
            <a:r>
              <a:rPr lang="ru-RU" sz="2600" dirty="0"/>
              <a:t>понимали, кто они, для чего приехали, какое к ним отношение. </a:t>
            </a:r>
            <a:endParaRPr lang="ru-RU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/>
              <a:t>Ребенок </a:t>
            </a:r>
            <a:r>
              <a:rPr lang="ru-RU" sz="2600" dirty="0"/>
              <a:t>из начальной школы бежит за </a:t>
            </a:r>
            <a:r>
              <a:rPr lang="ru-RU" sz="2600" dirty="0" smtClean="0"/>
              <a:t>Али, одним из главарей их банды, и говорит</a:t>
            </a:r>
            <a:r>
              <a:rPr lang="ru-RU" sz="2600" dirty="0"/>
              <a:t>: «Дядя, можно мне выйти попить</a:t>
            </a:r>
            <a:r>
              <a:rPr lang="ru-RU" sz="2600" dirty="0" smtClean="0"/>
              <a:t>?» Тот </a:t>
            </a:r>
            <a:r>
              <a:rPr lang="ru-RU" sz="2600" dirty="0"/>
              <a:t>к нему поворачивается и говорит: «Какой я тебе дядя? Я бандит и террорист, я пришел тебя </a:t>
            </a:r>
            <a:r>
              <a:rPr lang="ru-RU" sz="2600" dirty="0" smtClean="0"/>
              <a:t>убивать!»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[</a:t>
            </a:r>
            <a:r>
              <a:rPr lang="ru-RU" sz="2600" dirty="0" smtClean="0"/>
              <a:t>…</a:t>
            </a:r>
            <a:r>
              <a:rPr lang="en-US" sz="2600" dirty="0" smtClean="0"/>
              <a:t>]</a:t>
            </a:r>
            <a:r>
              <a:rPr lang="ru-RU" sz="2600" dirty="0" smtClean="0"/>
              <a:t> </a:t>
            </a:r>
            <a:r>
              <a:rPr lang="ru-RU" sz="2600" dirty="0"/>
              <a:t>Или еще случай. Мама одного  мальчика, второклассника, была в очень плохом состоянии, у него было пять рублей. </a:t>
            </a:r>
            <a:r>
              <a:rPr lang="ru-RU" sz="2400" dirty="0"/>
              <a:t>Он эту </a:t>
            </a:r>
            <a:endParaRPr lang="ru-RU" sz="2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9904" y="1661032"/>
            <a:ext cx="5486400" cy="50140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/>
              <a:t>монету </a:t>
            </a:r>
            <a:r>
              <a:rPr lang="ru-RU" sz="2600" dirty="0"/>
              <a:t>достал, протягивает террористу и говорит: «Возьми, дядя, отпусти мою маму, ты же видишь, как ей плохо». А тот ему гордо: «А ты знаешь, сколько у меня дома таких есть</a:t>
            </a:r>
            <a:r>
              <a:rPr lang="ru-RU" sz="2600" dirty="0" smtClean="0"/>
              <a:t>?»</a:t>
            </a:r>
            <a:r>
              <a:rPr lang="en-US" sz="2600" dirty="0" smtClean="0"/>
              <a:t>[</a:t>
            </a:r>
            <a:r>
              <a:rPr lang="ru-RU" sz="2600" dirty="0" smtClean="0"/>
              <a:t>…</a:t>
            </a:r>
            <a:r>
              <a:rPr lang="en-US" sz="2600" dirty="0" smtClean="0"/>
              <a:t>]</a:t>
            </a:r>
            <a:endParaRPr lang="ru-RU" sz="2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/>
              <a:t>2 </a:t>
            </a:r>
            <a:r>
              <a:rPr lang="ru-RU" sz="2600" dirty="0"/>
              <a:t>сентября у нас уже были мертвые дети. Не потому, что их застрелили. Одна девочка </a:t>
            </a:r>
            <a:r>
              <a:rPr lang="ru-RU" sz="2600" dirty="0" smtClean="0"/>
              <a:t>умерла от</a:t>
            </a:r>
            <a:r>
              <a:rPr lang="ru-RU" sz="2600" dirty="0"/>
              <a:t> диабетической комы. Мальчик умер от обширного инфаркта у матери на </a:t>
            </a:r>
            <a:r>
              <a:rPr lang="ru-RU" sz="2600" dirty="0" smtClean="0"/>
              <a:t>руках…»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910586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07" y="333755"/>
            <a:ext cx="8406385" cy="63047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59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304" y="367928"/>
            <a:ext cx="11868912" cy="58477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сентября. </a:t>
            </a: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16:00</a:t>
            </a:r>
          </a:p>
          <a:p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здание школы зашел Руслан 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Аушев, бывший президент Ингушетии, на переговоры с которым ранее согласились террористы. </a:t>
            </a: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Главарь террористов Расул </a:t>
            </a:r>
            <a:r>
              <a:rPr lang="ru-RU" sz="3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Хучбаров</a:t>
            </a: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передал ему адресованную президенту России записку якобы от Шамиля Басаева с требованием вывода войск из Чечни и предоставления ей полного суверенитета. </a:t>
            </a:r>
            <a:endParaRPr lang="ru-RU" sz="3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результате переговоров с Аушевым освобождены 26 заложников (матери с детьми до 2 лет). Достигнута договоренность о вывозе тел убитых 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заложников.</a:t>
            </a:r>
            <a:endParaRPr lang="ru-RU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04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4" y="-6169"/>
            <a:ext cx="11535458" cy="6864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950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" y="365125"/>
            <a:ext cx="11740896" cy="13255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Вспоминает Ира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Гуриева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i="1" dirty="0" smtClean="0"/>
              <a:t>1 сентября 2004 г. она перешла во второй класс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7472" y="1627632"/>
            <a:ext cx="5358384" cy="50657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«…Террористы </a:t>
            </a:r>
            <a:r>
              <a:rPr lang="ru-RU" dirty="0"/>
              <a:t>постоянно злились на то, что такой шум в зале, все разговаривают, плачут. Они били прикладами в пол, стреляли в воздух, чтобы все </a:t>
            </a:r>
            <a:r>
              <a:rPr lang="ru-RU" dirty="0" smtClean="0"/>
              <a:t>молчали. В</a:t>
            </a:r>
            <a:r>
              <a:rPr lang="ru-RU" dirty="0"/>
              <a:t> первый день и первую половину второго дня мы еще боялись их. Но потом никто на угрозы не обращал внимания, было уже все равно. Было одно желание: чтобы мы вышли отсюда. Живыми, мертвыми – лишь бы это закончилось.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9904" y="1661032"/>
            <a:ext cx="5486400" cy="50323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На второй день нас перевели в другой зал, в тренажерный. Там было очень прохладно, хорошо. Но </a:t>
            </a:r>
            <a:r>
              <a:rPr lang="ru-RU" dirty="0" err="1"/>
              <a:t>наc</a:t>
            </a:r>
            <a:r>
              <a:rPr lang="ru-RU" dirty="0"/>
              <a:t> не пускали в туалет. Воду пить не давали, но там мы как-то все равно умудрялись. Уже невыносимо было сидеть, все болело. Мочились под </a:t>
            </a:r>
            <a:r>
              <a:rPr lang="ru-RU" dirty="0" smtClean="0"/>
              <a:t>себя… Я</a:t>
            </a:r>
            <a:r>
              <a:rPr lang="ru-RU" dirty="0"/>
              <a:t> помню маленького мальчика, который погиб. Ему совсем мало было, ну, два-три годика. И он постоянно хотел пить, постоянно ныл, </a:t>
            </a:r>
            <a:r>
              <a:rPr lang="ru-RU" dirty="0" smtClean="0"/>
              <a:t>плакал...»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904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304" y="1355480"/>
            <a:ext cx="11868912" cy="37548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сентября. </a:t>
            </a: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12:40</a:t>
            </a:r>
          </a:p>
          <a:p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Террористы </a:t>
            </a: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разрешили сотрудникам МЧС подъехать на автомобиле к школе для выноса тел убитых 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заложников.</a:t>
            </a:r>
            <a:endParaRPr lang="ru-RU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сентября. 13:03–13:05</a:t>
            </a:r>
          </a:p>
          <a:p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спортивном зале прозвучали два мощных взрыва. Террористы открыли огонь по сотрудникам 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МЧС.</a:t>
            </a:r>
            <a:endParaRPr lang="ru-RU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79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" y="365125"/>
            <a:ext cx="11740896" cy="13255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Вспоминает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Лаврент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Перисаев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(</a:t>
            </a:r>
            <a:r>
              <a:rPr lang="ru-RU" sz="4000" i="1" dirty="0" smtClean="0"/>
              <a:t>начальник поисково-спасательного подразделения МЧС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7472" y="1627632"/>
            <a:ext cx="5358384" cy="50840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dirty="0" smtClean="0"/>
              <a:t>«…</a:t>
            </a:r>
            <a:r>
              <a:rPr lang="ru-RU" sz="2600" dirty="0"/>
              <a:t>Примерно в 12:45 3-го числа подъехал наш начальник. Я был командиром подразделения, и он мне сказал определить двоих, кто пойдет вытаскивать тела погибших</a:t>
            </a:r>
            <a:r>
              <a:rPr lang="ru-RU" sz="2600" dirty="0" smtClean="0"/>
              <a:t>. Боевики </a:t>
            </a:r>
            <a:r>
              <a:rPr lang="ru-RU" sz="2600" dirty="0"/>
              <a:t>в школе расстреляли несколько человек, в том числе сотрудника МЧС и пожарного инспектора. Стояла сильная жара, и тела выбрасывали в окна</a:t>
            </a:r>
            <a:r>
              <a:rPr lang="ru-RU" sz="2600" dirty="0" smtClean="0"/>
              <a:t>. </a:t>
            </a:r>
            <a:r>
              <a:rPr lang="ru-RU" sz="2400" dirty="0"/>
              <a:t>Была договоренность, что они отдают тела, и мы можем их забрать. С их стороны были выдвинуты требования, что забирать могут только </a:t>
            </a:r>
            <a:endParaRPr lang="ru-RU" sz="2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35040" y="1661032"/>
            <a:ext cx="5760720" cy="50140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err="1" smtClean="0"/>
              <a:t>МЧСовцы</a:t>
            </a:r>
            <a:r>
              <a:rPr lang="ru-RU" sz="2600" dirty="0" smtClean="0"/>
              <a:t> </a:t>
            </a:r>
            <a:r>
              <a:rPr lang="ru-RU" sz="2400" dirty="0"/>
              <a:t>– никаких силовиков</a:t>
            </a:r>
            <a:r>
              <a:rPr lang="ru-RU" sz="2400" dirty="0" smtClean="0"/>
              <a:t>. </a:t>
            </a:r>
            <a:r>
              <a:rPr lang="ru-RU" sz="2400" dirty="0"/>
              <a:t>Пока все решалось, прошло 15 минут, и около </a:t>
            </a:r>
            <a:r>
              <a:rPr lang="ru-RU" sz="2400" dirty="0" smtClean="0"/>
              <a:t>13.05 </a:t>
            </a:r>
            <a:r>
              <a:rPr lang="ru-RU" sz="2400" dirty="0"/>
              <a:t>прогремели взрывы. Все насторожились, началась пальба. Стреляли со всех сторон. Как только пальба началась, все заложники кинулись бежать из школы через окна</a:t>
            </a:r>
            <a:r>
              <a:rPr lang="ru-RU" sz="2400" dirty="0" smtClean="0"/>
              <a:t>. Выпрыгивали </a:t>
            </a:r>
            <a:r>
              <a:rPr lang="ru-RU" sz="2400" dirty="0"/>
              <a:t>обезвоженные дети, абсолютно раздетые, в одном нижнем белье, кто в маечках, окровавленные, грязные, выбегали из школы</a:t>
            </a:r>
            <a:r>
              <a:rPr lang="ru-RU" sz="2400" dirty="0" smtClean="0"/>
              <a:t>. Дети </a:t>
            </a:r>
            <a:r>
              <a:rPr lang="ru-RU" sz="2400" dirty="0"/>
              <a:t>и взрослые побежали кто как мог, и по ним пошла пальба. Многие были убиты в спину.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6412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100" y="1963611"/>
            <a:ext cx="9807388" cy="316276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Террористический акт в Беслане </a:t>
            </a:r>
            <a:br>
              <a:rPr lang="ru-RU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(1-3 сентября 2004 года)</a:t>
            </a:r>
            <a:br>
              <a:rPr lang="ru-RU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488" y="255334"/>
            <a:ext cx="11393424" cy="60420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3 сентября – день солидарности в борьбе с терроризмом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126480" y="6192140"/>
            <a:ext cx="5894832" cy="604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Подготовила </a:t>
            </a:r>
            <a:r>
              <a:rPr lang="ru-RU" sz="3200" dirty="0" err="1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Выборнова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И.А., учитель истории и обществознания МБОУ СШ № 8 г. Кстово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304" y="166760"/>
            <a:ext cx="11868912" cy="64633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сентября. </a:t>
            </a: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13:05–13:25</a:t>
            </a:r>
          </a:p>
          <a:p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Оставшиеся </a:t>
            </a: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 живых заложники начали выбегать из спортзала через проем, образовавшийся после 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взрывов. </a:t>
            </a: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олдаты бросились </a:t>
            </a: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выносить из здания людей под беспорядочным непрекращающимся огнем противника. Крыша школы 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обрушилась. </a:t>
            </a: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Террористы стреляли по убегающим и сгоняли оставшихся заложников в 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столовую.</a:t>
            </a:r>
            <a:endParaRPr lang="ru-RU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Часть заложников оказалась в комнате учителя физкультуры, возле выхода из спортзала. Учитель физкультуры вырвал у одного из боевиков автомат, но тот убил 74-летнего 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преподавателя.</a:t>
            </a:r>
            <a:endParaRPr lang="ru-RU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61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7744" y="365125"/>
            <a:ext cx="11740896" cy="13255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Вспоминает Ира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Гуриева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i="1" dirty="0" smtClean="0"/>
              <a:t>1 сентября 2004 г. она перешла во второй класс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47472" y="1627632"/>
            <a:ext cx="5358384" cy="5065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«…</a:t>
            </a:r>
            <a:r>
              <a:rPr lang="ru-RU" dirty="0"/>
              <a:t>По ошибке нас завели не в тот кабинет, и там был кошмар. Мертвые, обгоревшие люди, кровь. Помню, что тогда мне было очень страшно, я закрывала глаза, чтобы этого не видеть. И около окна наш физрук, Иван Константинович с террористом дрался, выхватил у него автомат, и террорист его застрелил</a:t>
            </a:r>
            <a:r>
              <a:rPr lang="ru-RU" dirty="0" smtClean="0"/>
              <a:t>. </a:t>
            </a:r>
            <a:r>
              <a:rPr lang="ru-RU" dirty="0"/>
              <a:t>В коридоре и столовой тоже все уже мертвые были. На полу было много разбитого стекла. </a:t>
            </a: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5961888" y="1661032"/>
            <a:ext cx="5833872" cy="50323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Террористы сказали детям встать на окна и кричать: «Не стреляйте, здесь дети!» </a:t>
            </a:r>
            <a:r>
              <a:rPr lang="ru-RU" dirty="0" smtClean="0"/>
              <a:t>На</a:t>
            </a:r>
            <a:r>
              <a:rPr lang="ru-RU" dirty="0"/>
              <a:t> окнах в столовой были решетки, и одна из них отошла от стенки. Другой наш физрук, который живым остался, ее снял с </a:t>
            </a:r>
            <a:r>
              <a:rPr lang="ru-RU" dirty="0" smtClean="0"/>
              <a:t>подоконника… Внизу </a:t>
            </a:r>
            <a:r>
              <a:rPr lang="ru-RU" dirty="0"/>
              <a:t>мы увидели каску, видимо, спецназовца, и все начали выпрыгивать. Я </a:t>
            </a:r>
            <a:r>
              <a:rPr lang="ru-RU" dirty="0" smtClean="0"/>
              <a:t>стояла… и</a:t>
            </a:r>
            <a:r>
              <a:rPr lang="ru-RU" dirty="0"/>
              <a:t> боялась </a:t>
            </a:r>
            <a:r>
              <a:rPr lang="ru-RU" dirty="0" smtClean="0"/>
              <a:t>прыгать… </a:t>
            </a:r>
            <a:r>
              <a:rPr lang="ru-RU" dirty="0"/>
              <a:t>мама меня вытолкнула, потому что зашел террорист в столовую и пустил пулеметную очередь</a:t>
            </a:r>
            <a:r>
              <a:rPr lang="ru-RU" dirty="0" smtClean="0"/>
              <a:t>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251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82" y="155848"/>
            <a:ext cx="10088922" cy="657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6612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55" y="493776"/>
            <a:ext cx="10450433" cy="58887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84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285750"/>
            <a:ext cx="9429750" cy="6286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997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304" y="715400"/>
            <a:ext cx="11868912" cy="532453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сентября. </a:t>
            </a: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13:10</a:t>
            </a:r>
          </a:p>
          <a:p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оперативном штабе принято решение о начале силовой 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операции.</a:t>
            </a:r>
            <a:endParaRPr lang="ru-RU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Снайперы группы разведки и наблюдения открыли огонь на поражение огневых точек террористов, чтобы прикрыть спонтанную эвакуацию 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заложников.</a:t>
            </a:r>
            <a:endParaRPr lang="ru-RU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Созданы коридоры выхода заложников в безопасную зону и за оцепление. Действуют четыре фильтрационные группы из офицеров РОВД и ОМОН для контроля над пропуском 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заложников.</a:t>
            </a:r>
            <a:endParaRPr lang="ru-RU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32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" y="365125"/>
            <a:ext cx="11740896" cy="13255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Вспоминает Александр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Бетин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i="1" dirty="0" smtClean="0"/>
              <a:t>подполковник, боец группы «А» - «Альфа»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82880" y="1627632"/>
            <a:ext cx="5815584" cy="52303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2-го и 3-го сентября спецназовцы тренировались на аналогичном здании школы. </a:t>
            </a:r>
            <a:r>
              <a:rPr lang="ru-RU" dirty="0" smtClean="0"/>
              <a:t>В</a:t>
            </a:r>
            <a:r>
              <a:rPr lang="ru-RU" dirty="0"/>
              <a:t> 13 часов 05 минут вдруг поступила команда срочно возвращаться на базу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По дороге мы узнали, что в спортзале последовательно произошли два мощных взрыва, в результате чего произошло частичное обрушение крыши</a:t>
            </a:r>
            <a:r>
              <a:rPr lang="ru-RU" dirty="0" smtClean="0"/>
              <a:t>. По </a:t>
            </a:r>
            <a:r>
              <a:rPr lang="ru-RU" dirty="0"/>
              <a:t>одной из версий, от сильной жары не выдержал скотч, которым к баскетбольной корзине </a:t>
            </a:r>
            <a:r>
              <a:rPr lang="ru-RU" dirty="0" smtClean="0"/>
              <a:t>была</a:t>
            </a:r>
            <a:endParaRPr lang="ru-RU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6144768" y="1627632"/>
            <a:ext cx="5870448" cy="52303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прикреплена взрывчатка. Он оторвался, после чего от удара произошел взрыв. У «дежурного» боевика не выдержали нервы, и он отпустил ногу с педали — после чего пошла вторая серия взрывов</a:t>
            </a:r>
            <a:r>
              <a:rPr lang="ru-RU" dirty="0" smtClean="0"/>
              <a:t>. </a:t>
            </a:r>
            <a:r>
              <a:rPr lang="ru-RU" dirty="0"/>
              <a:t>Заложники, кто мог, начали выпрыгивать через окна и выбегать через входную дверь во двор школы. </a:t>
            </a:r>
            <a:r>
              <a:rPr lang="ru-RU" dirty="0" smtClean="0"/>
              <a:t>Террористы открыли </a:t>
            </a:r>
            <a:r>
              <a:rPr lang="ru-RU" dirty="0"/>
              <a:t>по ним огонь из автоматов и гранатометов. Тогда и прозвучал приказ бойцам спецназа ФСБ приступить к </a:t>
            </a:r>
            <a:r>
              <a:rPr lang="ru-RU" dirty="0" smtClean="0"/>
              <a:t>операции…»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119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04" y="319468"/>
            <a:ext cx="9571591" cy="62813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25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52" y="202184"/>
            <a:ext cx="9681972" cy="64546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877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137477"/>
            <a:ext cx="11740896" cy="13255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Вспоминает Александр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Бетин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i="1" dirty="0" smtClean="0"/>
              <a:t>подполковник, боец группы «А» - «Альфа»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64592" y="1463040"/>
            <a:ext cx="5815584" cy="53949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500" dirty="0"/>
              <a:t>Прятаться от выстрелов на самом деле было негде. Открытая поляна и </a:t>
            </a:r>
            <a:r>
              <a:rPr lang="ru-RU" sz="2500" dirty="0" smtClean="0"/>
              <a:t>все. </a:t>
            </a:r>
            <a:r>
              <a:rPr lang="ru-RU" sz="2500" dirty="0"/>
              <a:t>Мы должны были заехать на БТРе во внутренний двор школы к спортзалу, но в последний момент </a:t>
            </a:r>
            <a:r>
              <a:rPr lang="ru-RU" sz="2500" dirty="0" smtClean="0"/>
              <a:t>солдатик-водитель повернул </a:t>
            </a:r>
            <a:r>
              <a:rPr lang="ru-RU" sz="2500" dirty="0"/>
              <a:t>немного в сторону и заехал в деревья. Мы оказались на уровне веток, ничего не было видно. Когда я спрыгнул вниз, смотрю, боевых товарищей уже нет… За домом, шагах в двадцати стоят люди. </a:t>
            </a:r>
            <a:r>
              <a:rPr lang="ru-RU" sz="2500" dirty="0" smtClean="0"/>
              <a:t>Когда </a:t>
            </a:r>
            <a:r>
              <a:rPr lang="ru-RU" sz="2500" dirty="0"/>
              <a:t>первые взрывы произошли, была </a:t>
            </a:r>
            <a:r>
              <a:rPr lang="ru-RU" sz="2500" dirty="0" smtClean="0"/>
              <a:t>неразбериха, </a:t>
            </a:r>
            <a:r>
              <a:rPr lang="ru-RU" sz="2500" dirty="0"/>
              <a:t>местные жители, пытаясь помочь прорвавшимся заложникам, устремились к спортзалу. Я залег, они мне кричат: «Беги оттуда, </a:t>
            </a:r>
            <a:r>
              <a:rPr lang="ru-RU" sz="2500" dirty="0" smtClean="0"/>
              <a:t>по</a:t>
            </a:r>
            <a:endParaRPr lang="ru-RU" sz="2500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6144768" y="1463040"/>
            <a:ext cx="5870448" cy="53949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500" dirty="0"/>
              <a:t>тому участку снайпер работает». Как потом </a:t>
            </a:r>
            <a:r>
              <a:rPr lang="ru-RU" sz="2500" dirty="0" smtClean="0"/>
              <a:t>выяснилось, в </a:t>
            </a:r>
            <a:r>
              <a:rPr lang="ru-RU" sz="2500" dirty="0"/>
              <a:t>метрах пятнадцати от этой площадки убили Диму Разумовского из «Вымпела</a:t>
            </a:r>
            <a:r>
              <a:rPr lang="ru-RU" sz="2500" dirty="0" smtClean="0"/>
              <a:t>». </a:t>
            </a:r>
            <a:r>
              <a:rPr lang="ru-RU" sz="2500" dirty="0"/>
              <a:t>Увидев впереди наших ребят, бросился вдогонку. Помню, мы встали возле стеночки, во внутренний двор не суемся, затаились. Там шел массированный обстрел, работали подствольные гранатометы, все взрывалось</a:t>
            </a:r>
            <a:r>
              <a:rPr lang="ru-RU" sz="2500" dirty="0" smtClean="0"/>
              <a:t>. </a:t>
            </a:r>
            <a:r>
              <a:rPr lang="ru-RU" sz="2500" dirty="0"/>
              <a:t> А вперед уже ушли и залегли в подвальном помещении напротив спортзала </a:t>
            </a:r>
            <a:r>
              <a:rPr lang="ru-RU" sz="2500" dirty="0" smtClean="0"/>
              <a:t>двое наших. </a:t>
            </a:r>
            <a:r>
              <a:rPr lang="ru-RU" sz="2500" dirty="0"/>
              <a:t>Тут прибегает Виталий Николаевич, кричит: «Что</a:t>
            </a:r>
            <a:r>
              <a:rPr lang="ru-RU" sz="2500" dirty="0" smtClean="0"/>
              <a:t>, </a:t>
            </a:r>
            <a:r>
              <a:rPr lang="ru-RU" sz="2500" dirty="0"/>
              <a:t>встали, ну-ка за мной!» И мы рванули вперед вслед за командиром.</a:t>
            </a:r>
          </a:p>
        </p:txBody>
      </p:sp>
    </p:spTree>
    <p:extLst>
      <p:ext uri="{BB962C8B-B14F-4D97-AF65-F5344CB8AC3E}">
        <p14:creationId xmlns:p14="http://schemas.microsoft.com/office/powerpoint/2010/main" val="163280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352" y="660750"/>
            <a:ext cx="11173967" cy="56323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Захват заложников в школе № 1 города Беслана (Северная Осетия), совершенный террористами утром 1 сентября 2004 года во время торжественной линейки, посвящённой началу учебного года - один из самых страшных терактов в истории человечества. В течение двух с половиной дней террористы удерживали в здании школы более 1100 заложников.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87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285750"/>
            <a:ext cx="9429750" cy="6286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95484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304" y="715400"/>
            <a:ext cx="11868912" cy="532453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сентября. </a:t>
            </a: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13:40–14:24</a:t>
            </a:r>
          </a:p>
          <a:p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Через </a:t>
            </a: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окна гимнастического зала в школу врываются первые бойцы Центра специального назначения ФСБ РФ. Пробив брешь между двумя залами, они проникают в спортивный зал. В зале множество раненых, контуженных и обессиленных заложников. Боевиков в зале 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нет.</a:t>
            </a:r>
            <a:endParaRPr lang="ru-RU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Террористы, укрывшиеся в столовой, стреляют по заложникам и спасателям, эвакуирующим заложников из спортивного зала. В спортзале начинается 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пожар.</a:t>
            </a:r>
            <a:endParaRPr lang="ru-RU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553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285750"/>
            <a:ext cx="9429750" cy="6286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26477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285750"/>
            <a:ext cx="9429750" cy="6286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3730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2" y="449199"/>
            <a:ext cx="10385552" cy="58418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0693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41" y="331470"/>
            <a:ext cx="9553303" cy="62693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07118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16" y="177800"/>
            <a:ext cx="9663684" cy="64424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536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304" y="715400"/>
            <a:ext cx="11868912" cy="50475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сентября. </a:t>
            </a: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14:30</a:t>
            </a:r>
          </a:p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Задержан террорист </a:t>
            </a:r>
            <a:r>
              <a:rPr lang="ru-R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Нурпаши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Кулаев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 пытался скрыться среди 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заложников.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15:00</a:t>
            </a:r>
          </a:p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Эвакуация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заложников из спортивного зала в основном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завершена.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15:25–15:30</a:t>
            </a:r>
          </a:p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Пожарные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расчеты прибывают к школе и приступают к ликвидации пожара. Пожар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локализован.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6839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274510"/>
            <a:ext cx="8942832" cy="63829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45975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304" y="715400"/>
            <a:ext cx="11868912" cy="56015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сентября. </a:t>
            </a: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18:00 – 19:00</a:t>
            </a:r>
          </a:p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Выяснено, что в местах нахождения боевиков – класс, подвал и чердак – заложников нет. По боевикам открыт огонь на поражение из реактивных пехотных огнеметов (РПО-А «Шмель»). Позиции у школы заняли два танка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Т-72.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20:00–21:00</a:t>
            </a:r>
          </a:p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Танк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Т-72 производит семь прицельных выстрелов по огневым точкам террористов. Оставшиеся в живых террористы уничтожены обрушением перекрытий накладным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зарядом.</a:t>
            </a:r>
          </a:p>
        </p:txBody>
      </p:sp>
    </p:spTree>
    <p:extLst>
      <p:ext uri="{BB962C8B-B14F-4D97-AF65-F5344CB8AC3E}">
        <p14:creationId xmlns:p14="http://schemas.microsoft.com/office/powerpoint/2010/main" val="209814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285750"/>
            <a:ext cx="9429750" cy="6286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99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304" y="715400"/>
            <a:ext cx="11868912" cy="56015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сентября. </a:t>
            </a: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23:45</a:t>
            </a:r>
          </a:p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школе потушен. Здание школы берется под полный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контроль.</a:t>
            </a:r>
          </a:p>
          <a:p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результате теракта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Погибли 334 человека, из них 186 –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дети.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1343 человека признаны потерпевшими, многие из них получили ранения и 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травмы.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 32 террористов 31 уничтожен, один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захвачен.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39791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285750"/>
            <a:ext cx="9429750" cy="6286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66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68" y="328749"/>
            <a:ext cx="8485631" cy="63463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9000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" y="403352"/>
            <a:ext cx="9272016" cy="61813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30014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04" y="214789"/>
            <a:ext cx="9673420" cy="64237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41920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6212"/>
            <a:ext cx="9753600" cy="65055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6949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23" y="276770"/>
            <a:ext cx="8427922" cy="63251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51052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8" y="409514"/>
            <a:ext cx="10345901" cy="61741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769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381000"/>
            <a:ext cx="9777984" cy="61112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05270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09" y="402336"/>
            <a:ext cx="8971407" cy="61081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091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"/>
            <a:ext cx="12196756" cy="579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30262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776" y="2575433"/>
            <a:ext cx="10515600" cy="133819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Презентация подготовлена на основе материалов информационного портала </a:t>
            </a:r>
            <a:r>
              <a:rPr lang="en-US" dirty="0">
                <a:hlinkClick r:id="rId2"/>
              </a:rPr>
              <a:t>http://www.aif.ru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и </a:t>
            </a:r>
            <a:r>
              <a:rPr lang="en-US" dirty="0">
                <a:hlinkClick r:id="rId3"/>
              </a:rPr>
              <a:t>http://beslan.aif.ru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25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0896" y="234547"/>
            <a:ext cx="11466576" cy="63709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сентября. 9:05</a:t>
            </a:r>
          </a:p>
          <a:p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Группа </a:t>
            </a: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 32 террористов на двух автомобилях въехала во двор средней школы №1 Беслана, где в это время проходила торжественная линейка, посвященная Дню 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Знаний.</a:t>
            </a:r>
          </a:p>
          <a:p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Стреляя </a:t>
            </a: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 автоматов, террористы окружили собравшихся во дворе людей и загнали их в здание школы, некоторым удалось покинуть территорию 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школы.</a:t>
            </a:r>
          </a:p>
          <a:p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Двадцати </a:t>
            </a: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учащимся и сотрудникам школы, укрывшимся в котельной, удалось освободиться через пролом в </a:t>
            </a:r>
            <a:r>
              <a:rPr lang="ru-RU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стене.</a:t>
            </a:r>
            <a:endParaRPr lang="ru-RU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" y="621792"/>
            <a:ext cx="12083359" cy="559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526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" y="365125"/>
            <a:ext cx="11740896" cy="13255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Вспоминает Ира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Гуриева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i="1" dirty="0" smtClean="0"/>
              <a:t>1 сентября 2004 г. она перешла во второй класс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7472" y="1627632"/>
            <a:ext cx="5358384" cy="50657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/>
              <a:t>«…</a:t>
            </a:r>
            <a:r>
              <a:rPr lang="ru-RU" dirty="0"/>
              <a:t>Вышли на линейку, построились. Я стояла </a:t>
            </a:r>
            <a:r>
              <a:rPr lang="ru-RU" dirty="0" smtClean="0"/>
              <a:t>сзади</a:t>
            </a:r>
            <a:r>
              <a:rPr lang="ru-RU" dirty="0"/>
              <a:t>, мне ничего не было видно. Включили музыку. Вдруг в какой-то момент музыка выключается, начинается стрельба, какая-то суета. Все побежали к школе, я тоже. Очень долго искали ключ от дверей, никто не мог открыть эти двери. И была очень страшная </a:t>
            </a:r>
            <a:r>
              <a:rPr lang="ru-RU" dirty="0" smtClean="0"/>
              <a:t>давка… </a:t>
            </a:r>
            <a:r>
              <a:rPr lang="ru-RU" dirty="0"/>
              <a:t>В какой-то момент я повернулась </a:t>
            </a:r>
            <a:r>
              <a:rPr lang="ru-RU" dirty="0" smtClean="0"/>
              <a:t>назад и увидела людей в камуфляже с автоматами.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9904" y="1661032"/>
            <a:ext cx="5486400" cy="50323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/>
              <a:t>Но</a:t>
            </a:r>
            <a:r>
              <a:rPr lang="ru-RU" dirty="0"/>
              <a:t> я не понимала, кто это. </a:t>
            </a:r>
            <a:r>
              <a:rPr lang="ru-RU" dirty="0" smtClean="0"/>
              <a:t>У меня </a:t>
            </a:r>
            <a:r>
              <a:rPr lang="ru-RU" dirty="0"/>
              <a:t>в голове не укладывалось, что такое может быть. Террористы уже злились, начали под ноги всем </a:t>
            </a:r>
            <a:r>
              <a:rPr lang="ru-RU" dirty="0" smtClean="0"/>
              <a:t>стрелять… </a:t>
            </a:r>
            <a:r>
              <a:rPr lang="ru-RU" dirty="0"/>
              <a:t>Мы зашли в школу, все разбежались по зданию, кто </a:t>
            </a:r>
            <a:r>
              <a:rPr lang="ru-RU" dirty="0" smtClean="0"/>
              <a:t>куда. Я</a:t>
            </a:r>
            <a:r>
              <a:rPr lang="ru-RU" dirty="0"/>
              <a:t> тоже куда-то побежала, забежали в класс, и все, кто был в классе, сидели под партами и кричали. Террорист зашел и говорит: все выходите </a:t>
            </a:r>
            <a:r>
              <a:rPr lang="ru-RU" dirty="0" smtClean="0"/>
              <a:t>отсюда… Они погнали нас в спортзал…»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644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553</Words>
  <Application>Microsoft Office PowerPoint</Application>
  <PresentationFormat>Произвольный</PresentationFormat>
  <Paragraphs>130</Paragraphs>
  <Slides>60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Презентация PowerPoint</vt:lpstr>
      <vt:lpstr>Презентация PowerPoint</vt:lpstr>
      <vt:lpstr>Террористический акт в Беслане  (1-3 сентября 2004 года)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Вспоминает Ира Гуриева : (1 сентября 2004 г. она перешла во второй класс)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Вспоминает Надежда Ильинична Цалоева-Гуриева : (преподаватель истории в 5 – 7 классах)</vt:lpstr>
      <vt:lpstr>Презентация PowerPoint</vt:lpstr>
      <vt:lpstr>Презентация PowerPoint</vt:lpstr>
      <vt:lpstr>Презентация PowerPoint</vt:lpstr>
      <vt:lpstr>Вспоминает Ира Гуриева : (1 сентября 2004 г. она перешла во второй класс)</vt:lpstr>
      <vt:lpstr>Презентация PowerPoint</vt:lpstr>
      <vt:lpstr>Вспоминает Лаврент Перисаев: (начальник поисково-спасательного подразделения МЧС)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Вспоминает Александр Бетин: (подполковник, боец группы «А» - «Альфа»)</vt:lpstr>
      <vt:lpstr>Презентация PowerPoint</vt:lpstr>
      <vt:lpstr>Презентация PowerPoint</vt:lpstr>
      <vt:lpstr>Вспоминает Александр Бетин: (подполковник, боец группы «А» - «Альфа»)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ГБОУ Лицей 1571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Ихарова Ирина</dc:creator>
  <cp:lastModifiedBy>main</cp:lastModifiedBy>
  <cp:revision>57</cp:revision>
  <dcterms:created xsi:type="dcterms:W3CDTF">2014-09-01T17:36:07Z</dcterms:created>
  <dcterms:modified xsi:type="dcterms:W3CDTF">2016-10-03T05:24:27Z</dcterms:modified>
  <cp:contentStatus>террористичесий акт в Беслане</cp:contentStatus>
</cp:coreProperties>
</file>